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ls" ContentType="application/vnd.ms-exce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57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42C928-3AEB-4EB5-A939-885742B72D6D}" v="22" dt="2023-10-30T14:45:56.0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1" autoAdjust="0"/>
    <p:restoredTop sz="94660"/>
  </p:normalViewPr>
  <p:slideViewPr>
    <p:cSldViewPr showGuides="1">
      <p:cViewPr varScale="1">
        <p:scale>
          <a:sx n="86" d="100"/>
          <a:sy n="86" d="100"/>
        </p:scale>
        <p:origin x="331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Wilson" userId="b9c957edb82d1a80" providerId="LiveId" clId="{E942C928-3AEB-4EB5-A939-885742B72D6D}"/>
    <pc:docChg chg="undo custSel addSld modSld sldOrd">
      <pc:chgData name="David Wilson" userId="b9c957edb82d1a80" providerId="LiveId" clId="{E942C928-3AEB-4EB5-A939-885742B72D6D}" dt="2023-10-30T16:09:30.182" v="379" actId="14100"/>
      <pc:docMkLst>
        <pc:docMk/>
      </pc:docMkLst>
      <pc:sldChg chg="modSp mod">
        <pc:chgData name="David Wilson" userId="b9c957edb82d1a80" providerId="LiveId" clId="{E942C928-3AEB-4EB5-A939-885742B72D6D}" dt="2023-10-30T13:28:39.685" v="87" actId="120"/>
        <pc:sldMkLst>
          <pc:docMk/>
          <pc:sldMk cId="1940484322" sldId="256"/>
        </pc:sldMkLst>
        <pc:spChg chg="mod">
          <ac:chgData name="David Wilson" userId="b9c957edb82d1a80" providerId="LiveId" clId="{E942C928-3AEB-4EB5-A939-885742B72D6D}" dt="2023-10-30T13:28:39.685" v="87" actId="120"/>
          <ac:spMkLst>
            <pc:docMk/>
            <pc:sldMk cId="1940484322" sldId="256"/>
            <ac:spMk id="3" creationId="{F2A11872-9478-EE9F-978E-C2DCB5BBCA6A}"/>
          </ac:spMkLst>
        </pc:spChg>
      </pc:sldChg>
      <pc:sldChg chg="addSp delSp modSp mod ord">
        <pc:chgData name="David Wilson" userId="b9c957edb82d1a80" providerId="LiveId" clId="{E942C928-3AEB-4EB5-A939-885742B72D6D}" dt="2023-10-30T14:59:13.020" v="378" actId="1076"/>
        <pc:sldMkLst>
          <pc:docMk/>
          <pc:sldMk cId="2022416345" sldId="257"/>
        </pc:sldMkLst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18" creationId="{7C637712-FFC3-6257-D721-533446022D68}"/>
          </ac:spMkLst>
        </pc:spChg>
        <pc:spChg chg="del">
          <ac:chgData name="David Wilson" userId="b9c957edb82d1a80" providerId="LiveId" clId="{E942C928-3AEB-4EB5-A939-885742B72D6D}" dt="2023-10-30T14:27:11.528" v="177" actId="478"/>
          <ac:spMkLst>
            <pc:docMk/>
            <pc:sldMk cId="2022416345" sldId="257"/>
            <ac:spMk id="19" creationId="{EF7D62DC-F920-537A-3BAA-73008F7C8253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20" creationId="{B8449171-46F5-17EF-F372-2D21FF09C2D1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22" creationId="{CBB1E6C7-6942-A19C-96D4-9E6BFE459970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24" creationId="{EBA0D3AC-7BD1-7133-F0C0-5BEADF0E481D}"/>
          </ac:spMkLst>
        </pc:spChg>
        <pc:spChg chg="del mod">
          <ac:chgData name="David Wilson" userId="b9c957edb82d1a80" providerId="LiveId" clId="{E942C928-3AEB-4EB5-A939-885742B72D6D}" dt="2023-10-30T14:27:20.039" v="179" actId="478"/>
          <ac:spMkLst>
            <pc:docMk/>
            <pc:sldMk cId="2022416345" sldId="257"/>
            <ac:spMk id="30" creationId="{0D69CA48-2D17-C535-2448-2866775FD88E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31" creationId="{51C542FD-0CAA-27FE-BD4C-AD8B9370B04D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32" creationId="{71381E7B-74FD-645F-B093-5626F35C16C6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33" creationId="{917B7F3B-0031-3FBA-C5E0-4389EE78F484}"/>
          </ac:spMkLst>
        </pc:spChg>
        <pc:spChg chg="del">
          <ac:chgData name="David Wilson" userId="b9c957edb82d1a80" providerId="LiveId" clId="{E942C928-3AEB-4EB5-A939-885742B72D6D}" dt="2023-10-30T14:27:37.689" v="182" actId="478"/>
          <ac:spMkLst>
            <pc:docMk/>
            <pc:sldMk cId="2022416345" sldId="257"/>
            <ac:spMk id="35" creationId="{5C94EFDF-03F8-8EC2-3CA8-77539F16BCBE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50" creationId="{C2425D69-C285-F829-910F-A6B1B47E05A0}"/>
          </ac:spMkLst>
        </pc:spChg>
        <pc:spChg chg="del mod">
          <ac:chgData name="David Wilson" userId="b9c957edb82d1a80" providerId="LiveId" clId="{E942C928-3AEB-4EB5-A939-885742B72D6D}" dt="2023-10-30T14:27:21.948" v="181" actId="478"/>
          <ac:spMkLst>
            <pc:docMk/>
            <pc:sldMk cId="2022416345" sldId="257"/>
            <ac:spMk id="51" creationId="{71BC6A98-35E9-D1CC-A3D1-8B8C5829145F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52" creationId="{6569F454-C437-2F21-3561-0D54491F4EE4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53" creationId="{C213C4E6-450C-9992-5DEB-C28791E99B4B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54" creationId="{533BFE51-2C1D-0073-AA9A-BD5C64E0046C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160" creationId="{8154EBF8-7AFA-425B-181F-4B332FB12F52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163" creationId="{16E68B0E-4D86-A8F5-0966-3BB187DFB9F6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164" creationId="{2002EE46-2C7D-75E2-C2DD-C6137CB07064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167" creationId="{CB7AE496-7EAD-A141-83A9-5727DC9ADC19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168" creationId="{C6BE2053-CB37-4343-A0F1-DE40B552C348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171" creationId="{F3EAC146-21B5-ED8E-0519-9617E7EFC0FA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173" creationId="{0CDBA4A5-D2AB-B3BF-1973-9C250FC37499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174" creationId="{89679A0C-0A66-E698-CAA6-192319A6D6C4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175" creationId="{C1972140-26BF-36A7-D605-008ED56AD3B9}"/>
          </ac:spMkLst>
        </pc:spChg>
        <pc:spChg chg="add mod">
          <ac:chgData name="David Wilson" userId="b9c957edb82d1a80" providerId="LiveId" clId="{E942C928-3AEB-4EB5-A939-885742B72D6D}" dt="2023-10-30T14:30:07.108" v="199" actId="14100"/>
          <ac:spMkLst>
            <pc:docMk/>
            <pc:sldMk cId="2022416345" sldId="257"/>
            <ac:spMk id="178" creationId="{92B80724-215D-727B-00A2-57B2E850B47A}"/>
          </ac:spMkLst>
        </pc:spChg>
        <pc:spChg chg="add mod">
          <ac:chgData name="David Wilson" userId="b9c957edb82d1a80" providerId="LiveId" clId="{E942C928-3AEB-4EB5-A939-885742B72D6D}" dt="2023-10-30T14:59:13.020" v="378" actId="1076"/>
          <ac:spMkLst>
            <pc:docMk/>
            <pc:sldMk cId="2022416345" sldId="257"/>
            <ac:spMk id="179" creationId="{CB8C7BDD-A508-1891-E403-7A15ABF75CEF}"/>
          </ac:spMkLst>
        </pc:spChg>
        <pc:grpChg chg="mod">
          <ac:chgData name="David Wilson" userId="b9c957edb82d1a80" providerId="LiveId" clId="{E942C928-3AEB-4EB5-A939-885742B72D6D}" dt="2023-10-30T14:29:22.108" v="195" actId="1076"/>
          <ac:grpSpMkLst>
            <pc:docMk/>
            <pc:sldMk cId="2022416345" sldId="257"/>
            <ac:grpSpMk id="4" creationId="{87A5FFCC-8A7E-4312-758C-4A69336E722F}"/>
          </ac:grpSpMkLst>
        </pc:grpChg>
        <pc:grpChg chg="mod">
          <ac:chgData name="David Wilson" userId="b9c957edb82d1a80" providerId="LiveId" clId="{E942C928-3AEB-4EB5-A939-885742B72D6D}" dt="2023-10-30T14:29:22.108" v="195" actId="1076"/>
          <ac:grpSpMkLst>
            <pc:docMk/>
            <pc:sldMk cId="2022416345" sldId="257"/>
            <ac:grpSpMk id="5" creationId="{30EB8765-700D-D422-A665-505FCDF38B90}"/>
          </ac:grpSpMkLst>
        </pc:grpChg>
        <pc:grpChg chg="mod">
          <ac:chgData name="David Wilson" userId="b9c957edb82d1a80" providerId="LiveId" clId="{E942C928-3AEB-4EB5-A939-885742B72D6D}" dt="2023-10-30T14:29:22.108" v="195" actId="1076"/>
          <ac:grpSpMkLst>
            <pc:docMk/>
            <pc:sldMk cId="2022416345" sldId="257"/>
            <ac:grpSpMk id="6" creationId="{D986B7A7-A254-8C9D-3688-E0FA2E81A3C4}"/>
          </ac:grpSpMkLst>
        </pc:grpChg>
        <pc:grpChg chg="mod">
          <ac:chgData name="David Wilson" userId="b9c957edb82d1a80" providerId="LiveId" clId="{E942C928-3AEB-4EB5-A939-885742B72D6D}" dt="2023-10-30T14:29:22.108" v="195" actId="1076"/>
          <ac:grpSpMkLst>
            <pc:docMk/>
            <pc:sldMk cId="2022416345" sldId="257"/>
            <ac:grpSpMk id="11" creationId="{51ACAB22-3E2E-11B2-A95C-72189E0BBD52}"/>
          </ac:grpSpMkLst>
        </pc:grpChg>
        <pc:grpChg chg="mod">
          <ac:chgData name="David Wilson" userId="b9c957edb82d1a80" providerId="LiveId" clId="{E942C928-3AEB-4EB5-A939-885742B72D6D}" dt="2023-10-30T14:29:22.108" v="195" actId="1076"/>
          <ac:grpSpMkLst>
            <pc:docMk/>
            <pc:sldMk cId="2022416345" sldId="257"/>
            <ac:grpSpMk id="12" creationId="{D3E1848A-0245-C98B-E4EF-8F4FC46C5E02}"/>
          </ac:grpSpMkLst>
        </pc:grpChg>
        <pc:grpChg chg="mod">
          <ac:chgData name="David Wilson" userId="b9c957edb82d1a80" providerId="LiveId" clId="{E942C928-3AEB-4EB5-A939-885742B72D6D}" dt="2023-10-30T14:29:22.108" v="195" actId="1076"/>
          <ac:grpSpMkLst>
            <pc:docMk/>
            <pc:sldMk cId="2022416345" sldId="257"/>
            <ac:grpSpMk id="13" creationId="{6FE7761E-84EA-ACCC-8CAD-51697792EF3B}"/>
          </ac:grpSpMkLst>
        </pc:grpChg>
        <pc:picChg chg="add mod modCrop">
          <ac:chgData name="David Wilson" userId="b9c957edb82d1a80" providerId="LiveId" clId="{E942C928-3AEB-4EB5-A939-885742B72D6D}" dt="2023-10-30T14:29:34.503" v="197" actId="14100"/>
          <ac:picMkLst>
            <pc:docMk/>
            <pc:sldMk cId="2022416345" sldId="257"/>
            <ac:picMk id="177" creationId="{4591C285-630A-A244-C89B-0492F4EA9C8B}"/>
          </ac:picMkLst>
        </pc:pic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7" creationId="{CD3DF205-E10D-55DA-039E-8B76C658D757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8" creationId="{898BC774-6976-ABEA-3A3E-B994119CE0DD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9" creationId="{0B2B4893-716B-6F14-EC22-1D2095E446F9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10" creationId="{DDD41132-D587-5234-F876-25E56AF5D1C7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14" creationId="{1956FBCF-D929-3F37-2D38-48F76A8B8D61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15" creationId="{9361A95F-0B15-1EE9-EC94-33E42E65B4C8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16" creationId="{C1ADAF0C-5926-A893-0C7A-105A59F49BA6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17" creationId="{05732DE2-F2E6-2667-1799-84F7DFD1F6B6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21" creationId="{A20F5652-5E24-0CA0-02B5-67BC2BEFA0B8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23" creationId="{25645132-CAC6-28AE-252C-5800AF08D925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36" creationId="{8EAFD6C0-5849-7B7B-E264-AEFAC8D11757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37" creationId="{06FE0E3B-794C-D81C-001C-037B8B0EA6A1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38" creationId="{183BB11E-903A-7109-5499-0AD2456A1958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39" creationId="{9FEDF401-9FBB-09CF-BB47-0EE8F9B8B697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40" creationId="{47780B9E-392E-E9FB-5BFB-F35027492D72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41" creationId="{60F9ACA4-F2D1-8E64-3029-82A55D1CE940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42" creationId="{DF53FFD7-0725-47D7-D229-162B6EF3A748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43" creationId="{E4119CD0-90E5-AE81-06B6-BBCA5235C641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44" creationId="{244D0C4C-D8C8-55FB-8CA2-3C12AC1910F7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45" creationId="{BB8F6D56-39C1-D945-50D5-EA4E63422EF4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46" creationId="{E7E8EB6D-8A55-19EE-E5F1-5BAA79143B58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47" creationId="{9EF3BFBE-4851-4218-5FD2-C3D0B5F97C60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48" creationId="{77E35B22-CA34-4CE0-6CE1-2D8BCC3E74A8}"/>
          </ac:cxnSpMkLst>
        </pc:cxnChg>
      </pc:sldChg>
      <pc:sldChg chg="addSp delSp modSp new mod">
        <pc:chgData name="David Wilson" userId="b9c957edb82d1a80" providerId="LiveId" clId="{E942C928-3AEB-4EB5-A939-885742B72D6D}" dt="2023-10-30T14:24:14.588" v="152" actId="14100"/>
        <pc:sldMkLst>
          <pc:docMk/>
          <pc:sldMk cId="1841808639" sldId="258"/>
        </pc:sldMkLst>
        <pc:spChg chg="mod">
          <ac:chgData name="David Wilson" userId="b9c957edb82d1a80" providerId="LiveId" clId="{E942C928-3AEB-4EB5-A939-885742B72D6D}" dt="2023-10-30T14:21:59.858" v="121" actId="27636"/>
          <ac:spMkLst>
            <pc:docMk/>
            <pc:sldMk cId="1841808639" sldId="258"/>
            <ac:spMk id="2" creationId="{13FD0F88-79B0-E77A-FD16-3C9A2844883F}"/>
          </ac:spMkLst>
        </pc:spChg>
        <pc:spChg chg="del">
          <ac:chgData name="David Wilson" userId="b9c957edb82d1a80" providerId="LiveId" clId="{E942C928-3AEB-4EB5-A939-885742B72D6D}" dt="2023-10-30T14:12:46.418" v="90" actId="478"/>
          <ac:spMkLst>
            <pc:docMk/>
            <pc:sldMk cId="1841808639" sldId="258"/>
            <ac:spMk id="3" creationId="{58C7D320-500E-372F-6FBD-B33B076741A5}"/>
          </ac:spMkLst>
        </pc:spChg>
        <pc:spChg chg="add mod">
          <ac:chgData name="David Wilson" userId="b9c957edb82d1a80" providerId="LiveId" clId="{E942C928-3AEB-4EB5-A939-885742B72D6D}" dt="2023-10-30T14:24:14.588" v="152" actId="14100"/>
          <ac:spMkLst>
            <pc:docMk/>
            <pc:sldMk cId="1841808639" sldId="258"/>
            <ac:spMk id="8" creationId="{C11D989B-968B-D847-A046-B85A3114E055}"/>
          </ac:spMkLst>
        </pc:spChg>
        <pc:picChg chg="add mod">
          <ac:chgData name="David Wilson" userId="b9c957edb82d1a80" providerId="LiveId" clId="{E942C928-3AEB-4EB5-A939-885742B72D6D}" dt="2023-10-30T14:23:36.918" v="133" actId="14100"/>
          <ac:picMkLst>
            <pc:docMk/>
            <pc:sldMk cId="1841808639" sldId="258"/>
            <ac:picMk id="5" creationId="{53ADC94E-BA98-F06E-5EAA-A3CDAD298BF0}"/>
          </ac:picMkLst>
        </pc:picChg>
        <pc:picChg chg="add mod modCrop">
          <ac:chgData name="David Wilson" userId="b9c957edb82d1a80" providerId="LiveId" clId="{E942C928-3AEB-4EB5-A939-885742B72D6D}" dt="2023-10-30T14:23:40.148" v="134" actId="14100"/>
          <ac:picMkLst>
            <pc:docMk/>
            <pc:sldMk cId="1841808639" sldId="258"/>
            <ac:picMk id="7" creationId="{E63A0711-F015-1922-DF31-C7184E1A6C1C}"/>
          </ac:picMkLst>
        </pc:picChg>
      </pc:sldChg>
      <pc:sldChg chg="addSp delSp modSp new mod">
        <pc:chgData name="David Wilson" userId="b9c957edb82d1a80" providerId="LiveId" clId="{E942C928-3AEB-4EB5-A939-885742B72D6D}" dt="2023-10-30T14:42:30.979" v="325" actId="14100"/>
        <pc:sldMkLst>
          <pc:docMk/>
          <pc:sldMk cId="1756364307" sldId="259"/>
        </pc:sldMkLst>
        <pc:spChg chg="mod">
          <ac:chgData name="David Wilson" userId="b9c957edb82d1a80" providerId="LiveId" clId="{E942C928-3AEB-4EB5-A939-885742B72D6D}" dt="2023-10-30T14:36:51.069" v="260" actId="14100"/>
          <ac:spMkLst>
            <pc:docMk/>
            <pc:sldMk cId="1756364307" sldId="259"/>
            <ac:spMk id="2" creationId="{7D470E9F-A9C5-EB07-3816-CCBA47B35749}"/>
          </ac:spMkLst>
        </pc:spChg>
        <pc:spChg chg="del">
          <ac:chgData name="David Wilson" userId="b9c957edb82d1a80" providerId="LiveId" clId="{E942C928-3AEB-4EB5-A939-885742B72D6D}" dt="2023-10-30T14:27:57.778" v="183" actId="478"/>
          <ac:spMkLst>
            <pc:docMk/>
            <pc:sldMk cId="1756364307" sldId="259"/>
            <ac:spMk id="3" creationId="{84DFAD50-0C75-8B60-B33B-E66615A4C6DF}"/>
          </ac:spMkLst>
        </pc:spChg>
        <pc:spChg chg="add mod">
          <ac:chgData name="David Wilson" userId="b9c957edb82d1a80" providerId="LiveId" clId="{E942C928-3AEB-4EB5-A939-885742B72D6D}" dt="2023-10-30T14:42:30.979" v="325" actId="14100"/>
          <ac:spMkLst>
            <pc:docMk/>
            <pc:sldMk cId="1756364307" sldId="259"/>
            <ac:spMk id="6" creationId="{AE588C07-CF78-E28B-F87E-64363E174941}"/>
          </ac:spMkLst>
        </pc:spChg>
        <pc:spChg chg="add mod">
          <ac:chgData name="David Wilson" userId="b9c957edb82d1a80" providerId="LiveId" clId="{E942C928-3AEB-4EB5-A939-885742B72D6D}" dt="2023-10-30T14:42:18.299" v="322" actId="14100"/>
          <ac:spMkLst>
            <pc:docMk/>
            <pc:sldMk cId="1756364307" sldId="259"/>
            <ac:spMk id="7" creationId="{AA9D3B33-1C20-2780-86C6-74E533DA4717}"/>
          </ac:spMkLst>
        </pc:spChg>
        <pc:graphicFrameChg chg="add del mod">
          <ac:chgData name="David Wilson" userId="b9c957edb82d1a80" providerId="LiveId" clId="{E942C928-3AEB-4EB5-A939-885742B72D6D}" dt="2023-10-30T14:38:08.874" v="263" actId="478"/>
          <ac:graphicFrameMkLst>
            <pc:docMk/>
            <pc:sldMk cId="1756364307" sldId="259"/>
            <ac:graphicFrameMk id="4" creationId="{716EC82B-6EF7-9463-3115-DA15CD9C3E94}"/>
          </ac:graphicFrameMkLst>
        </pc:graphicFrameChg>
        <pc:graphicFrameChg chg="add mod">
          <ac:chgData name="David Wilson" userId="b9c957edb82d1a80" providerId="LiveId" clId="{E942C928-3AEB-4EB5-A939-885742B72D6D}" dt="2023-10-30T14:42:22.529" v="324" actId="1076"/>
          <ac:graphicFrameMkLst>
            <pc:docMk/>
            <pc:sldMk cId="1756364307" sldId="259"/>
            <ac:graphicFrameMk id="5" creationId="{2D1AE609-BAEC-298A-AAB8-9966488CC7B8}"/>
          </ac:graphicFrameMkLst>
        </pc:graphicFrameChg>
      </pc:sldChg>
      <pc:sldChg chg="addSp delSp modSp mod">
        <pc:chgData name="David Wilson" userId="b9c957edb82d1a80" providerId="LiveId" clId="{E942C928-3AEB-4EB5-A939-885742B72D6D}" dt="2023-10-30T16:09:30.182" v="379" actId="14100"/>
        <pc:sldMkLst>
          <pc:docMk/>
          <pc:sldMk cId="91223255" sldId="260"/>
        </pc:sldMkLst>
        <pc:spChg chg="mod">
          <ac:chgData name="David Wilson" userId="b9c957edb82d1a80" providerId="LiveId" clId="{E942C928-3AEB-4EB5-A939-885742B72D6D}" dt="2023-10-30T16:09:30.182" v="379" actId="14100"/>
          <ac:spMkLst>
            <pc:docMk/>
            <pc:sldMk cId="91223255" sldId="260"/>
            <ac:spMk id="8" creationId="{C11D989B-968B-D847-A046-B85A3114E055}"/>
          </ac:spMkLst>
        </pc:spChg>
        <pc:picChg chg="add mod modCrop">
          <ac:chgData name="David Wilson" userId="b9c957edb82d1a80" providerId="LiveId" clId="{E942C928-3AEB-4EB5-A939-885742B72D6D}" dt="2023-10-30T14:58:24.590" v="372" actId="1076"/>
          <ac:picMkLst>
            <pc:docMk/>
            <pc:sldMk cId="91223255" sldId="260"/>
            <ac:picMk id="4" creationId="{F10097C6-94A8-CE27-F17D-85EB00625144}"/>
          </ac:picMkLst>
        </pc:picChg>
        <pc:picChg chg="del">
          <ac:chgData name="David Wilson" userId="b9c957edb82d1a80" providerId="LiveId" clId="{E942C928-3AEB-4EB5-A939-885742B72D6D}" dt="2023-10-30T14:24:42.121" v="160" actId="478"/>
          <ac:picMkLst>
            <pc:docMk/>
            <pc:sldMk cId="91223255" sldId="260"/>
            <ac:picMk id="5" creationId="{53ADC94E-BA98-F06E-5EAA-A3CDAD298BF0}"/>
          </ac:picMkLst>
        </pc:picChg>
        <pc:picChg chg="del">
          <ac:chgData name="David Wilson" userId="b9c957edb82d1a80" providerId="LiveId" clId="{E942C928-3AEB-4EB5-A939-885742B72D6D}" dt="2023-10-30T14:24:42.906" v="161" actId="478"/>
          <ac:picMkLst>
            <pc:docMk/>
            <pc:sldMk cId="91223255" sldId="260"/>
            <ac:picMk id="7" creationId="{E63A0711-F015-1922-DF31-C7184E1A6C1C}"/>
          </ac:picMkLst>
        </pc:picChg>
        <pc:picChg chg="add mod">
          <ac:chgData name="David Wilson" userId="b9c957edb82d1a80" providerId="LiveId" clId="{E942C928-3AEB-4EB5-A939-885742B72D6D}" dt="2023-10-30T14:58:15.490" v="370" actId="14100"/>
          <ac:picMkLst>
            <pc:docMk/>
            <pc:sldMk cId="91223255" sldId="260"/>
            <ac:picMk id="9" creationId="{BAC42D29-0963-CBEA-A7E6-6B097AF8B071}"/>
          </ac:picMkLst>
        </pc:picChg>
      </pc:sldChg>
      <pc:sldChg chg="addSp delSp modSp add mod">
        <pc:chgData name="David Wilson" userId="b9c957edb82d1a80" providerId="LiveId" clId="{E942C928-3AEB-4EB5-A939-885742B72D6D}" dt="2023-10-30T14:46:38.449" v="368" actId="1076"/>
        <pc:sldMkLst>
          <pc:docMk/>
          <pc:sldMk cId="458462163" sldId="261"/>
        </pc:sldMkLst>
        <pc:spChg chg="mod">
          <ac:chgData name="David Wilson" userId="b9c957edb82d1a80" providerId="LiveId" clId="{E942C928-3AEB-4EB5-A939-885742B72D6D}" dt="2023-10-30T14:43:05.700" v="345" actId="20577"/>
          <ac:spMkLst>
            <pc:docMk/>
            <pc:sldMk cId="458462163" sldId="261"/>
            <ac:spMk id="2" creationId="{7D470E9F-A9C5-EB07-3816-CCBA47B35749}"/>
          </ac:spMkLst>
        </pc:spChg>
        <pc:spChg chg="add mod">
          <ac:chgData name="David Wilson" userId="b9c957edb82d1a80" providerId="LiveId" clId="{E942C928-3AEB-4EB5-A939-885742B72D6D}" dt="2023-10-30T14:46:38.449" v="368" actId="1076"/>
          <ac:spMkLst>
            <pc:docMk/>
            <pc:sldMk cId="458462163" sldId="261"/>
            <ac:spMk id="4" creationId="{906D1BF9-048C-6A7E-6734-EDB9447DDE55}"/>
          </ac:spMkLst>
        </pc:spChg>
        <pc:spChg chg="mod">
          <ac:chgData name="David Wilson" userId="b9c957edb82d1a80" providerId="LiveId" clId="{E942C928-3AEB-4EB5-A939-885742B72D6D}" dt="2023-10-30T14:45:29.230" v="358" actId="14100"/>
          <ac:spMkLst>
            <pc:docMk/>
            <pc:sldMk cId="458462163" sldId="261"/>
            <ac:spMk id="6" creationId="{AE588C07-CF78-E28B-F87E-64363E174941}"/>
          </ac:spMkLst>
        </pc:spChg>
        <pc:spChg chg="mod">
          <ac:chgData name="David Wilson" userId="b9c957edb82d1a80" providerId="LiveId" clId="{E942C928-3AEB-4EB5-A939-885742B72D6D}" dt="2023-10-30T14:45:19.389" v="356" actId="14100"/>
          <ac:spMkLst>
            <pc:docMk/>
            <pc:sldMk cId="458462163" sldId="261"/>
            <ac:spMk id="7" creationId="{AA9D3B33-1C20-2780-86C6-74E533DA4717}"/>
          </ac:spMkLst>
        </pc:spChg>
        <pc:spChg chg="add mod">
          <ac:chgData name="David Wilson" userId="b9c957edb82d1a80" providerId="LiveId" clId="{E942C928-3AEB-4EB5-A939-885742B72D6D}" dt="2023-10-30T14:46:33.940" v="367" actId="1076"/>
          <ac:spMkLst>
            <pc:docMk/>
            <pc:sldMk cId="458462163" sldId="261"/>
            <ac:spMk id="8" creationId="{E6814299-DAEC-955B-7F92-42D0752A249D}"/>
          </ac:spMkLst>
        </pc:spChg>
        <pc:graphicFrameChg chg="add mod ord">
          <ac:chgData name="David Wilson" userId="b9c957edb82d1a80" providerId="LiveId" clId="{E942C928-3AEB-4EB5-A939-885742B72D6D}" dt="2023-10-30T14:45:09.020" v="354" actId="167"/>
          <ac:graphicFrameMkLst>
            <pc:docMk/>
            <pc:sldMk cId="458462163" sldId="261"/>
            <ac:graphicFrameMk id="3" creationId="{E35E7AF0-C77F-FCED-8EF1-8761F754ECAC}"/>
          </ac:graphicFrameMkLst>
        </pc:graphicFrameChg>
        <pc:graphicFrameChg chg="del">
          <ac:chgData name="David Wilson" userId="b9c957edb82d1a80" providerId="LiveId" clId="{E942C928-3AEB-4EB5-A939-885742B72D6D}" dt="2023-10-30T14:43:08.989" v="346" actId="478"/>
          <ac:graphicFrameMkLst>
            <pc:docMk/>
            <pc:sldMk cId="458462163" sldId="261"/>
            <ac:graphicFrameMk id="5" creationId="{2D1AE609-BAEC-298A-AAB8-9966488CC7B8}"/>
          </ac:graphicFrameMkLst>
        </pc:graphicFrame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58240-BF4F-3C31-516A-3C267D93D3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BA036F-D4EF-0956-37D8-408DE085EE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FE46FD-C1EA-A927-0989-80A709DE3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4875-BB27-4F8F-9F4B-24C6CCEB2E5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F7651-E6F9-C349-7D84-EE26B7227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BB8D8-34F5-A6B5-BBD2-6A0BE9546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842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51181-8088-A5F4-EB0E-ACAC9D502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704244-E796-1309-4700-34671A48F8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4A8C9-4335-B5F9-1BB1-310AD238A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4875-BB27-4F8F-9F4B-24C6CCEB2E5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EF428-1DCC-A137-33F7-418FB7113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C0ECA2-FDB3-74B0-4392-A00C1B668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840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89113C-26CE-96FB-6A42-1C5E0B763B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735371-2FB7-8523-3ED4-F2592A3618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7814-6C03-C605-C50D-E10B7EDAC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4875-BB27-4F8F-9F4B-24C6CCEB2E5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89E77-B6D8-6C15-CC3A-33D646C89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7A8A78-2FFF-8E8D-C37C-564CD090B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232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53FA1-27FE-DCF6-A5C0-72D52B92D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E4796-2ED5-8E2B-C29E-63DF5C9D29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32E72-24BF-4389-398A-76B6008C6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4875-BB27-4F8F-9F4B-24C6CCEB2E5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7606E-AB2E-F67B-8E29-F6DB5ED1C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7AC9C-C4B0-41BE-B987-CE15A5435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408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66246-8DBA-B78A-E5EE-754BB4BB1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400BBD-7E33-DD01-B96D-B08661167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D79FA2-5A19-0BE4-D97B-71F79B379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4875-BB27-4F8F-9F4B-24C6CCEB2E5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25C820-3B90-6EF5-F96B-929F4B091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1592E-353A-CC6C-8D5B-04D9DF6C6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471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889EB-D415-B432-F0F5-825C13475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5ACBF-5E21-20E1-2F68-549FFC8A39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16A2E1-C6EA-41C6-28E1-8B4B2ACAED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AA2904-7BF3-074B-67DE-8BF25267B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4875-BB27-4F8F-9F4B-24C6CCEB2E5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7D89D6-1825-AF8E-4F0D-9B2B87761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53B062-59FE-9E41-E458-72DA55FD2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21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7DF2A-D2B0-A672-15FA-A54116B4D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B3B20-789B-DDDB-4EE8-70A6952757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D5125-B7FC-E394-AB21-9D7DBCBCD9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8AC7A5-1CA6-E6FD-9F8A-3C63286043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2C86E6-F1FA-1880-9237-3BDBAFBAD0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9E86B8-549C-A836-9365-8FB375F13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4875-BB27-4F8F-9F4B-24C6CCEB2E5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8D5D32-F34F-4C91-64A9-E079C12BD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91C9D6-D1F9-365E-AA0E-2DA67E658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705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35283-72AE-156A-E37F-FDBFA48DB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432752-09D2-F16C-475A-3589C1C8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4875-BB27-4F8F-9F4B-24C6CCEB2E5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6BB1DF-D9A0-821F-8A2B-F24AF6744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C738FD-9F76-2C07-FA40-6D60BDC50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507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363376-BEF8-81CA-E0A4-D98074BFB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4875-BB27-4F8F-9F4B-24C6CCEB2E5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F55146-2678-F572-0F40-F19E55680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4B7C9-2D6F-BF02-B429-48FEAAA44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064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D80A1-9298-A15F-24DC-BC4009590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CCD93-B63B-6D6B-ECCA-4F336FED6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6B7C16-4F5D-92AB-B5EE-F89D43131E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2B3F-0ECA-E692-976C-43AF765DE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4875-BB27-4F8F-9F4B-24C6CCEB2E5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D1C4CE-BE04-1907-143D-66D0C2F5E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53511C-C8E8-8F32-EBAB-AA89741F2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646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C5DBF-1A33-A09D-C7C3-006726634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6AA985-0BB9-D0C1-2308-8C4883C527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606630-09D5-99DF-4D98-AE9EA24453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FC5F83-F185-7F3B-735D-C8A2AB4E8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4875-BB27-4F8F-9F4B-24C6CCEB2E5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A7CFBB-F303-9FA5-1E99-6DE5591FB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BD6D3E-3DF3-B797-23D0-9FC71E597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51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F4326F-0E53-8C7E-19F0-0F9219DC2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01427E-B48F-56BA-231C-880D375891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A3FF3-3639-B713-39ED-B38ABBDBF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7B4875-BB27-4F8F-9F4B-24C6CCEB2E57}" type="datetimeFigureOut">
              <a:rPr lang="en-US" smtClean="0"/>
              <a:t>10/30/2023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5BE517-CAFB-F3E4-3785-8397FEEE22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09D5CC-4B13-9D7A-1A3D-FCAE9B4932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722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oleObject" Target="../embeddings/Microsoft_Excel_Chart.xls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oleObject" Target="../embeddings/Microsoft_Excel_Chart1.xls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97E1A-16B9-A0F4-BD6D-950CDC3A4E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Carbon Crowd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A11872-9478-EE9F-978E-C2DCB5BBCA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Meeting 10/30/2023</a:t>
            </a:r>
          </a:p>
          <a:p>
            <a:pPr marL="457200" indent="-457200" algn="l">
              <a:buAutoNum type="arabicPeriod"/>
            </a:pPr>
            <a:r>
              <a:rPr lang="en-US"/>
              <a:t>Epiphyte Tidying-up</a:t>
            </a:r>
          </a:p>
          <a:p>
            <a:pPr marL="457200" indent="-457200" algn="l">
              <a:buAutoNum type="arabicPeriod"/>
            </a:pPr>
            <a:r>
              <a:rPr lang="en-US"/>
              <a:t>First evidence of CO2 (and H2O) capture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484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D0F88-79B0-E77A-FD16-3C9A28448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5475"/>
          </a:xfrm>
        </p:spPr>
        <p:txBody>
          <a:bodyPr>
            <a:normAutofit fontScale="90000"/>
          </a:bodyPr>
          <a:lstStyle/>
          <a:p>
            <a:pPr algn="ctr"/>
            <a:r>
              <a:rPr lang="en-US"/>
              <a:t>Sorbent Panel Cleanup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ADC94E-BA98-F06E-5EAA-A3CDAD298B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468" y="1600199"/>
            <a:ext cx="3831431" cy="51085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3A0711-F015-1922-DF31-C7184E1A6C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01" r="-1"/>
          <a:stretch/>
        </p:blipFill>
        <p:spPr>
          <a:xfrm>
            <a:off x="5791200" y="1580761"/>
            <a:ext cx="5791200" cy="512801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11D989B-968B-D847-A046-B85A3114E055}"/>
              </a:ext>
            </a:extLst>
          </p:cNvPr>
          <p:cNvSpPr txBox="1">
            <a:spLocks/>
          </p:cNvSpPr>
          <p:nvPr/>
        </p:nvSpPr>
        <p:spPr>
          <a:xfrm>
            <a:off x="1083468" y="982662"/>
            <a:ext cx="9965532" cy="625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Before…</a:t>
            </a:r>
          </a:p>
        </p:txBody>
      </p:sp>
    </p:spTree>
    <p:extLst>
      <p:ext uri="{BB962C8B-B14F-4D97-AF65-F5344CB8AC3E}">
        <p14:creationId xmlns:p14="http://schemas.microsoft.com/office/powerpoint/2010/main" val="1841808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D0F88-79B0-E77A-FD16-3C9A28448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5475"/>
          </a:xfrm>
        </p:spPr>
        <p:txBody>
          <a:bodyPr>
            <a:normAutofit fontScale="90000"/>
          </a:bodyPr>
          <a:lstStyle/>
          <a:p>
            <a:pPr algn="ctr"/>
            <a:r>
              <a:rPr lang="en-US"/>
              <a:t>Sorbent Panel Cleanup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11D989B-968B-D847-A046-B85A3114E055}"/>
              </a:ext>
            </a:extLst>
          </p:cNvPr>
          <p:cNvSpPr txBox="1">
            <a:spLocks/>
          </p:cNvSpPr>
          <p:nvPr/>
        </p:nvSpPr>
        <p:spPr>
          <a:xfrm>
            <a:off x="2226468" y="1595014"/>
            <a:ext cx="3649398" cy="625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After!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0097C6-94A8-CE27-F17D-85EB006251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86" t="5806" r="16722"/>
          <a:stretch/>
        </p:blipFill>
        <p:spPr>
          <a:xfrm>
            <a:off x="6108207" y="990600"/>
            <a:ext cx="5639423" cy="55033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AC42D29-0963-CBEA-A7E6-6B097AF8B0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51" y="2220490"/>
            <a:ext cx="5696515" cy="427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23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5">
            <a:extLst>
              <a:ext uri="{FF2B5EF4-FFF2-40B4-BE49-F238E27FC236}">
                <a16:creationId xmlns:a16="http://schemas.microsoft.com/office/drawing/2014/main" id="{87A5FFCC-8A7E-4312-758C-4A69336E722F}"/>
              </a:ext>
            </a:extLst>
          </p:cNvPr>
          <p:cNvGrpSpPr>
            <a:grpSpLocks/>
          </p:cNvGrpSpPr>
          <p:nvPr/>
        </p:nvGrpSpPr>
        <p:grpSpPr bwMode="auto">
          <a:xfrm>
            <a:off x="4360134" y="1878012"/>
            <a:ext cx="3288340" cy="2783429"/>
            <a:chOff x="2286000" y="685800"/>
            <a:chExt cx="2895600" cy="3429000"/>
          </a:xfrm>
        </p:grpSpPr>
        <p:grpSp>
          <p:nvGrpSpPr>
            <p:cNvPr id="5" name="Group 11">
              <a:extLst>
                <a:ext uri="{FF2B5EF4-FFF2-40B4-BE49-F238E27FC236}">
                  <a16:creationId xmlns:a16="http://schemas.microsoft.com/office/drawing/2014/main" id="{30EB8765-700D-D422-A665-505FCDF38B9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86000" y="685800"/>
              <a:ext cx="2895600" cy="1257300"/>
              <a:chOff x="2286000" y="685800"/>
              <a:chExt cx="2895600" cy="1257300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0B2B4893-716B-6F14-EC22-1D2095E446F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810005" y="685800"/>
                <a:ext cx="1371339" cy="1257512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DD41132-D587-5234-F876-25E56AF5D1C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286296" y="1943312"/>
                <a:ext cx="1523709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Group 12">
              <a:extLst>
                <a:ext uri="{FF2B5EF4-FFF2-40B4-BE49-F238E27FC236}">
                  <a16:creationId xmlns:a16="http://schemas.microsoft.com/office/drawing/2014/main" id="{D986B7A7-A254-8C9D-3688-E0FA2E81A3C4}"/>
                </a:ext>
              </a:extLst>
            </p:cNvPr>
            <p:cNvGrpSpPr>
              <a:grpSpLocks/>
            </p:cNvGrpSpPr>
            <p:nvPr/>
          </p:nvGrpSpPr>
          <p:grpSpPr bwMode="auto">
            <a:xfrm flipV="1">
              <a:off x="2286000" y="2857500"/>
              <a:ext cx="2895600" cy="1257300"/>
              <a:chOff x="2286000" y="685800"/>
              <a:chExt cx="2895600" cy="1257300"/>
            </a:xfrm>
          </p:grpSpPr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CD3DF205-E10D-55DA-039E-8B76C658D75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810005" y="686466"/>
                <a:ext cx="1371339" cy="1257512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898BC774-6976-ABEA-3A3E-B994119CE0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286296" y="1943978"/>
                <a:ext cx="1523709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" name="Group 16">
            <a:extLst>
              <a:ext uri="{FF2B5EF4-FFF2-40B4-BE49-F238E27FC236}">
                <a16:creationId xmlns:a16="http://schemas.microsoft.com/office/drawing/2014/main" id="{51ACAB22-3E2E-11B2-A95C-72189E0BBD52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7735010" y="1878012"/>
            <a:ext cx="3288340" cy="2783429"/>
            <a:chOff x="2286000" y="685800"/>
            <a:chExt cx="2895600" cy="3429000"/>
          </a:xfrm>
        </p:grpSpPr>
        <p:grpSp>
          <p:nvGrpSpPr>
            <p:cNvPr id="12" name="Group 17">
              <a:extLst>
                <a:ext uri="{FF2B5EF4-FFF2-40B4-BE49-F238E27FC236}">
                  <a16:creationId xmlns:a16="http://schemas.microsoft.com/office/drawing/2014/main" id="{D3E1848A-0245-C98B-E4EF-8F4FC46C5E0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86000" y="685800"/>
              <a:ext cx="2895600" cy="1257300"/>
              <a:chOff x="2286000" y="685800"/>
              <a:chExt cx="2895600" cy="1257300"/>
            </a:xfrm>
          </p:grpSpPr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1ADAF0C-5926-A893-0C7A-105A59F49BA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809834" y="685800"/>
                <a:ext cx="1371339" cy="1257512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05732DE2-F2E6-2667-1799-84F7DFD1F6B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286125" y="1943312"/>
                <a:ext cx="1523709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8">
              <a:extLst>
                <a:ext uri="{FF2B5EF4-FFF2-40B4-BE49-F238E27FC236}">
                  <a16:creationId xmlns:a16="http://schemas.microsoft.com/office/drawing/2014/main" id="{6FE7761E-84EA-ACCC-8CAD-51697792EF3B}"/>
                </a:ext>
              </a:extLst>
            </p:cNvPr>
            <p:cNvGrpSpPr>
              <a:grpSpLocks/>
            </p:cNvGrpSpPr>
            <p:nvPr/>
          </p:nvGrpSpPr>
          <p:grpSpPr bwMode="auto">
            <a:xfrm flipV="1">
              <a:off x="2286000" y="2857500"/>
              <a:ext cx="2895600" cy="1257300"/>
              <a:chOff x="2286000" y="685800"/>
              <a:chExt cx="2895600" cy="1257300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1956FBCF-D929-3F37-2D38-48F76A8B8D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809834" y="686466"/>
                <a:ext cx="1371339" cy="1257512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9361A95F-0B15-1EE9-EC94-33E42E65B4C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286125" y="1943978"/>
                <a:ext cx="1523709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7C637712-FFC3-6257-D721-533446022D68}"/>
              </a:ext>
            </a:extLst>
          </p:cNvPr>
          <p:cNvSpPr/>
          <p:nvPr/>
        </p:nvSpPr>
        <p:spPr bwMode="auto">
          <a:xfrm>
            <a:off x="7648183" y="1878012"/>
            <a:ext cx="87312" cy="2782888"/>
          </a:xfrm>
          <a:prstGeom prst="rect">
            <a:avLst/>
          </a:prstGeom>
          <a:solidFill>
            <a:srgbClr val="FF0000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0" name="Flowchart: Summing Junction 19">
            <a:extLst>
              <a:ext uri="{FF2B5EF4-FFF2-40B4-BE49-F238E27FC236}">
                <a16:creationId xmlns:a16="http://schemas.microsoft.com/office/drawing/2014/main" id="{B8449171-46F5-17EF-F372-2D21FF09C2D1}"/>
              </a:ext>
            </a:extLst>
          </p:cNvPr>
          <p:cNvSpPr/>
          <p:nvPr/>
        </p:nvSpPr>
        <p:spPr bwMode="auto">
          <a:xfrm>
            <a:off x="10567595" y="2911475"/>
            <a:ext cx="461963" cy="742950"/>
          </a:xfrm>
          <a:prstGeom prst="flowChartSummingJunction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20F5652-5E24-0CA0-02B5-67BC2BEFA0B8}"/>
              </a:ext>
            </a:extLst>
          </p:cNvPr>
          <p:cNvCxnSpPr>
            <a:cxnSpLocks/>
          </p:cNvCxnSpPr>
          <p:nvPr/>
        </p:nvCxnSpPr>
        <p:spPr bwMode="auto">
          <a:xfrm rot="10800000">
            <a:off x="5628883" y="2911475"/>
            <a:ext cx="0" cy="72866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CBB1E6C7-6942-A19C-96D4-9E6BFE459970}"/>
              </a:ext>
            </a:extLst>
          </p:cNvPr>
          <p:cNvSpPr/>
          <p:nvPr/>
        </p:nvSpPr>
        <p:spPr bwMode="auto">
          <a:xfrm>
            <a:off x="5608245" y="3249612"/>
            <a:ext cx="41275" cy="39688"/>
          </a:xfrm>
          <a:prstGeom prst="ellipse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5645132-CAC6-28AE-252C-5800AF08D925}"/>
              </a:ext>
            </a:extLst>
          </p:cNvPr>
          <p:cNvCxnSpPr>
            <a:cxnSpLocks/>
          </p:cNvCxnSpPr>
          <p:nvPr/>
        </p:nvCxnSpPr>
        <p:spPr bwMode="auto">
          <a:xfrm rot="10800000">
            <a:off x="9729395" y="2898775"/>
            <a:ext cx="0" cy="72866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EBA0D3AC-7BD1-7133-F0C0-5BEADF0E481D}"/>
              </a:ext>
            </a:extLst>
          </p:cNvPr>
          <p:cNvSpPr/>
          <p:nvPr/>
        </p:nvSpPr>
        <p:spPr bwMode="auto">
          <a:xfrm>
            <a:off x="9710345" y="3235325"/>
            <a:ext cx="39688" cy="41275"/>
          </a:xfrm>
          <a:prstGeom prst="ellipse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TextBox 119">
            <a:extLst>
              <a:ext uri="{FF2B5EF4-FFF2-40B4-BE49-F238E27FC236}">
                <a16:creationId xmlns:a16="http://schemas.microsoft.com/office/drawing/2014/main" id="{51C542FD-0CAA-27FE-BD4C-AD8B9370B0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8615" y="2579880"/>
            <a:ext cx="124208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/>
              <a:t>DAMPER 1</a:t>
            </a:r>
          </a:p>
        </p:txBody>
      </p:sp>
      <p:sp>
        <p:nvSpPr>
          <p:cNvPr id="32" name="TextBox 120">
            <a:extLst>
              <a:ext uri="{FF2B5EF4-FFF2-40B4-BE49-F238E27FC236}">
                <a16:creationId xmlns:a16="http://schemas.microsoft.com/office/drawing/2014/main" id="{71381E7B-74FD-645F-B093-5626F35C16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4758" y="2588390"/>
            <a:ext cx="12164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/>
              <a:t>DAMPER 2</a:t>
            </a:r>
          </a:p>
        </p:txBody>
      </p:sp>
      <p:sp>
        <p:nvSpPr>
          <p:cNvPr id="33" name="TextBox 121">
            <a:extLst>
              <a:ext uri="{FF2B5EF4-FFF2-40B4-BE49-F238E27FC236}">
                <a16:creationId xmlns:a16="http://schemas.microsoft.com/office/drawing/2014/main" id="{917B7F3B-0031-3FBA-C5E0-4389EE78F4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56033" y="2588390"/>
            <a:ext cx="778814" cy="325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/>
              <a:t>FAN 2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EAFD6C0-5849-7B7B-E264-AEFAC8D11757}"/>
              </a:ext>
            </a:extLst>
          </p:cNvPr>
          <p:cNvCxnSpPr/>
          <p:nvPr/>
        </p:nvCxnSpPr>
        <p:spPr bwMode="auto">
          <a:xfrm>
            <a:off x="4360470" y="2898775"/>
            <a:ext cx="0" cy="7556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6FE0E3B-794C-D81C-001C-037B8B0EA6A1}"/>
              </a:ext>
            </a:extLst>
          </p:cNvPr>
          <p:cNvCxnSpPr>
            <a:cxnSpLocks/>
          </p:cNvCxnSpPr>
          <p:nvPr/>
        </p:nvCxnSpPr>
        <p:spPr bwMode="auto">
          <a:xfrm flipH="1">
            <a:off x="6815420" y="2490787"/>
            <a:ext cx="420688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83BB11E-903A-7109-5499-0AD2456A1958}"/>
              </a:ext>
            </a:extLst>
          </p:cNvPr>
          <p:cNvCxnSpPr>
            <a:cxnSpLocks/>
          </p:cNvCxnSpPr>
          <p:nvPr/>
        </p:nvCxnSpPr>
        <p:spPr bwMode="auto">
          <a:xfrm flipH="1">
            <a:off x="6815420" y="2779712"/>
            <a:ext cx="420688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FEDF401-9FBB-09CF-BB47-0EE8F9B8B697}"/>
              </a:ext>
            </a:extLst>
          </p:cNvPr>
          <p:cNvCxnSpPr>
            <a:cxnSpLocks/>
          </p:cNvCxnSpPr>
          <p:nvPr/>
        </p:nvCxnSpPr>
        <p:spPr bwMode="auto">
          <a:xfrm flipH="1">
            <a:off x="6815420" y="3932237"/>
            <a:ext cx="420688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7780B9E-392E-E9FB-5BFB-F35027492D72}"/>
              </a:ext>
            </a:extLst>
          </p:cNvPr>
          <p:cNvCxnSpPr>
            <a:cxnSpLocks/>
          </p:cNvCxnSpPr>
          <p:nvPr/>
        </p:nvCxnSpPr>
        <p:spPr bwMode="auto">
          <a:xfrm flipH="1">
            <a:off x="6815420" y="3355975"/>
            <a:ext cx="420688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0F9ACA4-F2D1-8E64-3029-82A55D1CE940}"/>
              </a:ext>
            </a:extLst>
          </p:cNvPr>
          <p:cNvCxnSpPr>
            <a:cxnSpLocks/>
          </p:cNvCxnSpPr>
          <p:nvPr/>
        </p:nvCxnSpPr>
        <p:spPr bwMode="auto">
          <a:xfrm flipH="1">
            <a:off x="6815420" y="3644900"/>
            <a:ext cx="420688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F53FFD7-0725-47D7-D229-162B6EF3A748}"/>
              </a:ext>
            </a:extLst>
          </p:cNvPr>
          <p:cNvCxnSpPr>
            <a:cxnSpLocks/>
          </p:cNvCxnSpPr>
          <p:nvPr/>
        </p:nvCxnSpPr>
        <p:spPr bwMode="auto">
          <a:xfrm flipH="1">
            <a:off x="6815420" y="3067050"/>
            <a:ext cx="420688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4119CD0-90E5-AE81-06B6-BBCA5235C641}"/>
              </a:ext>
            </a:extLst>
          </p:cNvPr>
          <p:cNvCxnSpPr>
            <a:cxnSpLocks/>
          </p:cNvCxnSpPr>
          <p:nvPr/>
        </p:nvCxnSpPr>
        <p:spPr bwMode="auto">
          <a:xfrm>
            <a:off x="8153400" y="2503487"/>
            <a:ext cx="419100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44D0C4C-D8C8-55FB-8CA2-3C12AC1910F7}"/>
              </a:ext>
            </a:extLst>
          </p:cNvPr>
          <p:cNvCxnSpPr>
            <a:cxnSpLocks/>
          </p:cNvCxnSpPr>
          <p:nvPr/>
        </p:nvCxnSpPr>
        <p:spPr bwMode="auto">
          <a:xfrm>
            <a:off x="8153400" y="2792412"/>
            <a:ext cx="419100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B8F6D56-39C1-D945-50D5-EA4E63422EF4}"/>
              </a:ext>
            </a:extLst>
          </p:cNvPr>
          <p:cNvCxnSpPr>
            <a:cxnSpLocks/>
          </p:cNvCxnSpPr>
          <p:nvPr/>
        </p:nvCxnSpPr>
        <p:spPr bwMode="auto">
          <a:xfrm>
            <a:off x="8153400" y="3946525"/>
            <a:ext cx="419100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E7E8EB6D-8A55-19EE-E5F1-5BAA79143B58}"/>
              </a:ext>
            </a:extLst>
          </p:cNvPr>
          <p:cNvCxnSpPr>
            <a:cxnSpLocks/>
          </p:cNvCxnSpPr>
          <p:nvPr/>
        </p:nvCxnSpPr>
        <p:spPr bwMode="auto">
          <a:xfrm>
            <a:off x="8153400" y="3368675"/>
            <a:ext cx="419100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EF3BFBE-4851-4218-5FD2-C3D0B5F97C60}"/>
              </a:ext>
            </a:extLst>
          </p:cNvPr>
          <p:cNvCxnSpPr>
            <a:cxnSpLocks/>
          </p:cNvCxnSpPr>
          <p:nvPr/>
        </p:nvCxnSpPr>
        <p:spPr bwMode="auto">
          <a:xfrm>
            <a:off x="8153400" y="3657600"/>
            <a:ext cx="419100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7E35B22-CA34-4CE0-6CE1-2D8BCC3E74A8}"/>
              </a:ext>
            </a:extLst>
          </p:cNvPr>
          <p:cNvCxnSpPr>
            <a:cxnSpLocks/>
          </p:cNvCxnSpPr>
          <p:nvPr/>
        </p:nvCxnSpPr>
        <p:spPr bwMode="auto">
          <a:xfrm>
            <a:off x="8153400" y="3081337"/>
            <a:ext cx="419100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A343255A-AF98-A49E-68A4-ED54D178E64D}"/>
              </a:ext>
            </a:extLst>
          </p:cNvPr>
          <p:cNvSpPr txBox="1"/>
          <p:nvPr/>
        </p:nvSpPr>
        <p:spPr>
          <a:xfrm>
            <a:off x="2671965" y="201612"/>
            <a:ext cx="6340475" cy="584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b="1" i="1" kern="0">
                <a:solidFill>
                  <a:srgbClr val="70AD47">
                    <a:lumMod val="75000"/>
                  </a:srgbClr>
                </a:solidFill>
                <a:latin typeface="+mn-lt"/>
              </a:rPr>
              <a:t>DESORPTION: Heat Only</a:t>
            </a:r>
          </a:p>
        </p:txBody>
      </p:sp>
      <p:sp>
        <p:nvSpPr>
          <p:cNvPr id="50" name="TextBox 57">
            <a:extLst>
              <a:ext uri="{FF2B5EF4-FFF2-40B4-BE49-F238E27FC236}">
                <a16:creationId xmlns:a16="http://schemas.microsoft.com/office/drawing/2014/main" id="{C2425D69-C285-F829-910F-A6B1B47E05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7783" y="4678362"/>
            <a:ext cx="14938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b="1">
                <a:solidFill>
                  <a:srgbClr val="FF0000"/>
                </a:solidFill>
              </a:rPr>
              <a:t>HEATER ON</a:t>
            </a:r>
          </a:p>
        </p:txBody>
      </p:sp>
      <p:sp>
        <p:nvSpPr>
          <p:cNvPr id="52" name="TextBox 38">
            <a:extLst>
              <a:ext uri="{FF2B5EF4-FFF2-40B4-BE49-F238E27FC236}">
                <a16:creationId xmlns:a16="http://schemas.microsoft.com/office/drawing/2014/main" id="{6569F454-C437-2F21-3561-0D54491F4E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4060" y="3623657"/>
            <a:ext cx="11414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b="1">
                <a:solidFill>
                  <a:srgbClr val="FF0000"/>
                </a:solidFill>
              </a:rPr>
              <a:t>CLOSED</a:t>
            </a:r>
          </a:p>
        </p:txBody>
      </p:sp>
      <p:sp>
        <p:nvSpPr>
          <p:cNvPr id="53" name="TextBox 38">
            <a:extLst>
              <a:ext uri="{FF2B5EF4-FFF2-40B4-BE49-F238E27FC236}">
                <a16:creationId xmlns:a16="http://schemas.microsoft.com/office/drawing/2014/main" id="{C213C4E6-450C-9992-5DEB-C28791E99B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28040" y="3631137"/>
            <a:ext cx="11414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b="1">
                <a:solidFill>
                  <a:srgbClr val="FF0000"/>
                </a:solidFill>
              </a:rPr>
              <a:t>CLOSED</a:t>
            </a:r>
          </a:p>
        </p:txBody>
      </p:sp>
      <p:sp>
        <p:nvSpPr>
          <p:cNvPr id="54" name="TextBox 38">
            <a:extLst>
              <a:ext uri="{FF2B5EF4-FFF2-40B4-BE49-F238E27FC236}">
                <a16:creationId xmlns:a16="http://schemas.microsoft.com/office/drawing/2014/main" id="{533BFE51-2C1D-0073-AA9A-BD5C64E004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09316" y="3637776"/>
            <a:ext cx="7778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b="1">
                <a:solidFill>
                  <a:srgbClr val="FF0000"/>
                </a:solidFill>
              </a:rPr>
              <a:t>OFF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8154EBF8-7AFA-425B-181F-4B332FB12F52}"/>
              </a:ext>
            </a:extLst>
          </p:cNvPr>
          <p:cNvSpPr txBox="1"/>
          <p:nvPr/>
        </p:nvSpPr>
        <p:spPr>
          <a:xfrm>
            <a:off x="5743733" y="3396215"/>
            <a:ext cx="246888" cy="244648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algn="ctr"/>
            <a:r>
              <a:rPr lang="en-US" sz="1400"/>
              <a:t>C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16E68B0E-4D86-A8F5-0966-3BB187DFB9F6}"/>
              </a:ext>
            </a:extLst>
          </p:cNvPr>
          <p:cNvSpPr txBox="1"/>
          <p:nvPr/>
        </p:nvSpPr>
        <p:spPr>
          <a:xfrm>
            <a:off x="6725967" y="5377084"/>
            <a:ext cx="246888" cy="24464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algn="ctr"/>
            <a:r>
              <a:rPr lang="en-US" sz="1400"/>
              <a:t>T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2002EE46-2C7D-75E2-C2DD-C6137CB07064}"/>
              </a:ext>
            </a:extLst>
          </p:cNvPr>
          <p:cNvSpPr txBox="1"/>
          <p:nvPr/>
        </p:nvSpPr>
        <p:spPr>
          <a:xfrm>
            <a:off x="7025764" y="5322368"/>
            <a:ext cx="2414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TEMPERATURE</a:t>
            </a: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CB7AE496-7EAD-A141-83A9-5727DC9ADC19}"/>
              </a:ext>
            </a:extLst>
          </p:cNvPr>
          <p:cNvSpPr txBox="1"/>
          <p:nvPr/>
        </p:nvSpPr>
        <p:spPr>
          <a:xfrm>
            <a:off x="6722309" y="5784751"/>
            <a:ext cx="246888" cy="244648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algn="ctr"/>
            <a:r>
              <a:rPr lang="en-US" sz="1400"/>
              <a:t>C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C6BE2053-CB37-4343-A0F1-DE40B552C348}"/>
              </a:ext>
            </a:extLst>
          </p:cNvPr>
          <p:cNvSpPr txBox="1"/>
          <p:nvPr/>
        </p:nvSpPr>
        <p:spPr>
          <a:xfrm>
            <a:off x="7025764" y="5727405"/>
            <a:ext cx="2674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CO2, HUMIDITY, AND TEMP</a:t>
            </a: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F3EAC146-21B5-ED8E-0519-9617E7EFC0FA}"/>
              </a:ext>
            </a:extLst>
          </p:cNvPr>
          <p:cNvSpPr txBox="1"/>
          <p:nvPr/>
        </p:nvSpPr>
        <p:spPr>
          <a:xfrm>
            <a:off x="7580588" y="3114213"/>
            <a:ext cx="246888" cy="24464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algn="ctr"/>
            <a:r>
              <a:rPr lang="en-US" sz="1400"/>
              <a:t>T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0CDBA4A5-D2AB-B3BF-1973-9C250FC37499}"/>
              </a:ext>
            </a:extLst>
          </p:cNvPr>
          <p:cNvSpPr txBox="1"/>
          <p:nvPr/>
        </p:nvSpPr>
        <p:spPr>
          <a:xfrm>
            <a:off x="7850932" y="4081375"/>
            <a:ext cx="246888" cy="24464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algn="ctr"/>
            <a:r>
              <a:rPr lang="en-US" sz="1400"/>
              <a:t>T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89679A0C-0A66-E698-CAA6-192319A6D6C4}"/>
              </a:ext>
            </a:extLst>
          </p:cNvPr>
          <p:cNvSpPr txBox="1"/>
          <p:nvPr/>
        </p:nvSpPr>
        <p:spPr>
          <a:xfrm>
            <a:off x="7745795" y="3522576"/>
            <a:ext cx="246888" cy="24464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algn="ctr"/>
            <a:r>
              <a:rPr lang="en-US" sz="1400"/>
              <a:t>T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C1972140-26BF-36A7-D605-008ED56AD3B9}"/>
              </a:ext>
            </a:extLst>
          </p:cNvPr>
          <p:cNvSpPr txBox="1"/>
          <p:nvPr/>
        </p:nvSpPr>
        <p:spPr>
          <a:xfrm>
            <a:off x="7390434" y="3522576"/>
            <a:ext cx="246888" cy="24464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algn="ctr"/>
            <a:r>
              <a:rPr lang="en-US" sz="1400"/>
              <a:t>T</a:t>
            </a:r>
          </a:p>
        </p:txBody>
      </p:sp>
      <p:pic>
        <p:nvPicPr>
          <p:cNvPr id="177" name="Picture 176">
            <a:extLst>
              <a:ext uri="{FF2B5EF4-FFF2-40B4-BE49-F238E27FC236}">
                <a16:creationId xmlns:a16="http://schemas.microsoft.com/office/drawing/2014/main" id="{4591C285-630A-A244-C89B-0492F4EA9C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1" b="23672"/>
          <a:stretch/>
        </p:blipFill>
        <p:spPr>
          <a:xfrm>
            <a:off x="304800" y="3830930"/>
            <a:ext cx="2835236" cy="2812395"/>
          </a:xfrm>
          <a:prstGeom prst="rect">
            <a:avLst/>
          </a:prstGeom>
        </p:spPr>
      </p:pic>
      <p:sp>
        <p:nvSpPr>
          <p:cNvPr id="178" name="Arrow: Bent 177">
            <a:extLst>
              <a:ext uri="{FF2B5EF4-FFF2-40B4-BE49-F238E27FC236}">
                <a16:creationId xmlns:a16="http://schemas.microsoft.com/office/drawing/2014/main" id="{92B80724-215D-727B-00A2-57B2E850B47A}"/>
              </a:ext>
            </a:extLst>
          </p:cNvPr>
          <p:cNvSpPr/>
          <p:nvPr/>
        </p:nvSpPr>
        <p:spPr>
          <a:xfrm>
            <a:off x="2362200" y="3114212"/>
            <a:ext cx="1723970" cy="653011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CB8C7BDD-A508-1891-E403-7A15ABF75CEF}"/>
              </a:ext>
            </a:extLst>
          </p:cNvPr>
          <p:cNvSpPr/>
          <p:nvPr/>
        </p:nvSpPr>
        <p:spPr>
          <a:xfrm>
            <a:off x="1562100" y="5564371"/>
            <a:ext cx="533400" cy="506412"/>
          </a:xfrm>
          <a:prstGeom prst="ellipse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416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70E9F-A9C5-EB07-3816-CCBA47B35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5975"/>
          </a:xfrm>
        </p:spPr>
        <p:txBody>
          <a:bodyPr/>
          <a:lstStyle/>
          <a:p>
            <a:pPr algn="ctr"/>
            <a:r>
              <a:rPr lang="en-US"/>
              <a:t>First CO2 Test: Heat Sequence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D1AE609-BAEC-298A-AAB8-9966488CC7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2023738"/>
              </p:ext>
            </p:extLst>
          </p:nvPr>
        </p:nvGraphicFramePr>
        <p:xfrm>
          <a:off x="1828800" y="1028700"/>
          <a:ext cx="8214338" cy="568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2" imgW="7292473" imgH="5052218" progId="Excel.Chart.8">
                  <p:embed/>
                </p:oleObj>
              </mc:Choice>
              <mc:Fallback>
                <p:oleObj name="Chart" r:id="rId2" imgW="7292473" imgH="5052218" progId="Excel.Chart.8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2D1AE609-BAEC-298A-AAB8-9966488CC7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828800" y="1028700"/>
                        <a:ext cx="8214338" cy="568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AE588C07-CF78-E28B-F87E-64363E174941}"/>
              </a:ext>
            </a:extLst>
          </p:cNvPr>
          <p:cNvSpPr/>
          <p:nvPr/>
        </p:nvSpPr>
        <p:spPr>
          <a:xfrm>
            <a:off x="5935969" y="2743200"/>
            <a:ext cx="1752600" cy="571500"/>
          </a:xfrm>
          <a:prstGeom prst="wedgeRoundRectCallout">
            <a:avLst>
              <a:gd name="adj1" fmla="val -97178"/>
              <a:gd name="adj2" fmla="val 169684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Open Damper, Fan ON for 1 minute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AA9D3B33-1C20-2780-86C6-74E533DA4717}"/>
              </a:ext>
            </a:extLst>
          </p:cNvPr>
          <p:cNvSpPr/>
          <p:nvPr/>
        </p:nvSpPr>
        <p:spPr>
          <a:xfrm>
            <a:off x="5935969" y="2737651"/>
            <a:ext cx="1752600" cy="571500"/>
          </a:xfrm>
          <a:prstGeom prst="wedgeRoundRectCallout">
            <a:avLst>
              <a:gd name="adj1" fmla="val 109998"/>
              <a:gd name="adj2" fmla="val 127743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Open Damper, Fan ON for 1 minute</a:t>
            </a:r>
          </a:p>
        </p:txBody>
      </p:sp>
    </p:spTree>
    <p:extLst>
      <p:ext uri="{BB962C8B-B14F-4D97-AF65-F5344CB8AC3E}">
        <p14:creationId xmlns:p14="http://schemas.microsoft.com/office/powerpoint/2010/main" val="1756364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35E7AF0-C77F-FCED-8EF1-8761F754EC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7819103"/>
              </p:ext>
            </p:extLst>
          </p:nvPr>
        </p:nvGraphicFramePr>
        <p:xfrm>
          <a:off x="1752600" y="1104900"/>
          <a:ext cx="8259762" cy="55184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2" imgW="7300049" imgH="4876747" progId="Excel.Chart.8">
                  <p:embed/>
                </p:oleObj>
              </mc:Choice>
              <mc:Fallback>
                <p:oleObj name="Chart" r:id="rId2" imgW="7300049" imgH="4876747" progId="Excel.Chart.8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E35E7AF0-C77F-FCED-8EF1-8761F754ECA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752600" y="1104900"/>
                        <a:ext cx="8259762" cy="55184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7D470E9F-A9C5-EB07-3816-CCBA47B35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5975"/>
          </a:xfrm>
        </p:spPr>
        <p:txBody>
          <a:bodyPr/>
          <a:lstStyle/>
          <a:p>
            <a:pPr algn="ctr"/>
            <a:r>
              <a:rPr lang="en-US"/>
              <a:t>First CO2 Test: CO2 and H2O Release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AE588C07-CF78-E28B-F87E-64363E174941}"/>
              </a:ext>
            </a:extLst>
          </p:cNvPr>
          <p:cNvSpPr/>
          <p:nvPr/>
        </p:nvSpPr>
        <p:spPr>
          <a:xfrm>
            <a:off x="5638800" y="3143250"/>
            <a:ext cx="1752600" cy="571500"/>
          </a:xfrm>
          <a:prstGeom prst="wedgeRoundRectCallout">
            <a:avLst>
              <a:gd name="adj1" fmla="val -91908"/>
              <a:gd name="adj2" fmla="val -22639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Open Damper, Fan ON for 1 minute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AA9D3B33-1C20-2780-86C6-74E533DA4717}"/>
              </a:ext>
            </a:extLst>
          </p:cNvPr>
          <p:cNvSpPr/>
          <p:nvPr/>
        </p:nvSpPr>
        <p:spPr>
          <a:xfrm>
            <a:off x="5638800" y="3143250"/>
            <a:ext cx="1752600" cy="571500"/>
          </a:xfrm>
          <a:prstGeom prst="wedgeRoundRectCallout">
            <a:avLst>
              <a:gd name="adj1" fmla="val 101039"/>
              <a:gd name="adj2" fmla="val -35489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Open Damper, Fan ON for 1 minute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906D1BF9-048C-6A7E-6734-EDB9447DDE55}"/>
              </a:ext>
            </a:extLst>
          </p:cNvPr>
          <p:cNvSpPr/>
          <p:nvPr/>
        </p:nvSpPr>
        <p:spPr>
          <a:xfrm>
            <a:off x="8343900" y="2819400"/>
            <a:ext cx="838200" cy="114300"/>
          </a:xfrm>
          <a:prstGeom prst="righ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E6814299-DAEC-955B-7F92-42D0752A249D}"/>
              </a:ext>
            </a:extLst>
          </p:cNvPr>
          <p:cNvSpPr/>
          <p:nvPr/>
        </p:nvSpPr>
        <p:spPr>
          <a:xfrm rot="10800000">
            <a:off x="2705100" y="3314700"/>
            <a:ext cx="838200" cy="1143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4621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100</Words>
  <Application>Microsoft Office PowerPoint</Application>
  <PresentationFormat>Widescreen</PresentationFormat>
  <Paragraphs>31</Paragraphs>
  <Slides>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Microsoft Excel Chart</vt:lpstr>
      <vt:lpstr>Carbon Crowd</vt:lpstr>
      <vt:lpstr>Sorbent Panel Cleanup</vt:lpstr>
      <vt:lpstr>Sorbent Panel Cleanup</vt:lpstr>
      <vt:lpstr>PowerPoint Presentation</vt:lpstr>
      <vt:lpstr>First CO2 Test: Heat Sequence</vt:lpstr>
      <vt:lpstr>First CO2 Test: CO2 and H2O Release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Carbon Crowd</dc:title>
  <dc:creator>David Wilson</dc:creator>
  <cp:lastModifiedBy>David Wilson</cp:lastModifiedBy>
  <cp:revision>1</cp:revision>
  <dcterms:created xsi:type="dcterms:W3CDTF">2023-10-30T13:11:55Z</dcterms:created>
  <dcterms:modified xsi:type="dcterms:W3CDTF">2023-10-30T16:09:41Z</dcterms:modified>
</cp:coreProperties>
</file>

<file path=docProps/thumbnail.jpeg>
</file>